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93169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Banking Use Cases: What Do You Know?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39257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Let's start with your experiences! What banking tasks could be improved with AI?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7352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(Pause for audience input)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8733"/>
            <a:ext cx="10163770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Categorizing Banking ML Use Cases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59533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By Problem Type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2120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 and Prevention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542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Service and Support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964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Loan and Credit Risk Analysis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38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Marketing and Personalization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9533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By Technology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7599521" y="42120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Natural Language Processing (NLP)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542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Computer Vision and Imaging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964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Analytics and Modeling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538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Robotic Process Automation (RPA)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4018"/>
            <a:ext cx="918757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Common Banking ML Use Cases</a:t>
            </a:r>
            <a:endParaRPr lang="en-US" sz="4900" dirty="0"/>
          </a:p>
        </p:txBody>
      </p:sp>
      <p:sp>
        <p:nvSpPr>
          <p:cNvPr id="3" name="Shape 1"/>
          <p:cNvSpPr/>
          <p:nvPr/>
        </p:nvSpPr>
        <p:spPr>
          <a:xfrm>
            <a:off x="793790" y="2897267"/>
            <a:ext cx="4196358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13170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Fraud Detection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1028224" y="365771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suspicious transactions to prevent losses.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897267"/>
            <a:ext cx="4196358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13170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 Service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5451396" y="365771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chatbots and virtual assistants enhance support.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897267"/>
            <a:ext cx="4196358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13170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Risk Assessment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9874568" y="365771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Evaluates loan applications with data-driven precision.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844772"/>
            <a:ext cx="6408063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28224" y="507920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Compliance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028224" y="5605224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Automates regulatory reporting for accuracy and efficiency.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844772"/>
            <a:ext cx="6408063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63101" y="507920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Marketing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7663101" y="5605224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Personalizes offers and recommendations to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2123"/>
            <a:ext cx="1014257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ML Use Cases by 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NLP</a:t>
            </a:r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Problem Type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138720"/>
            <a:ext cx="284559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Summarization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275546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Summarize customer feedback for quick insights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23467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Condense lengthy legal documents for compliance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2138720"/>
            <a:ext cx="284559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Topic Modeling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4200406" y="2755463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key themes in customer inquiries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200406" y="356056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news articles for market sentiment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7022" y="2138720"/>
            <a:ext cx="284559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Classification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7607022" y="275546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Categorize customer support tickets efficiently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07022" y="3923467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Classify loan applications by risk factors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013638" y="2138720"/>
            <a:ext cx="284559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Sentiment Analysis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11013638" y="275546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Gauge customer satisfaction from reviews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1013638" y="3923467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social media for brand perception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573435"/>
            <a:ext cx="377499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Named Entity Recognition</a:t>
            </a:r>
            <a:endParaRPr lang="en-US" sz="2450" dirty="0"/>
          </a:p>
        </p:txBody>
      </p:sp>
      <p:sp>
        <p:nvSpPr>
          <p:cNvPr id="16" name="Text 14"/>
          <p:cNvSpPr/>
          <p:nvPr/>
        </p:nvSpPr>
        <p:spPr>
          <a:xfrm>
            <a:off x="793790" y="61901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key entities like names, dates, and amounts from documents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9952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fraud-related terms in transaction descriptions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557343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Machine Translation</a:t>
            </a:r>
            <a:endParaRPr lang="en-US" sz="2450" dirty="0"/>
          </a:p>
        </p:txBody>
      </p:sp>
      <p:sp>
        <p:nvSpPr>
          <p:cNvPr id="19" name="Text 17"/>
          <p:cNvSpPr/>
          <p:nvPr/>
        </p:nvSpPr>
        <p:spPr>
          <a:xfrm>
            <a:off x="7599521" y="61901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Translate customer communications in multiple languages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69952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Localize banking documents for international clients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3818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Recent Use Case #1: Enhanced Fraud Detection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37028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780711"/>
            <a:ext cx="289941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Company: Mastercard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530906" y="4696658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AI with behavioral biometrics for real-time fraud detection.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7028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780711"/>
            <a:ext cx="289941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5450919" y="4306729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Reduces false positives by 20%, boosts accuracy by 15%.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389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31686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Result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530906" y="684287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Saved $25 million in potential fraud losses in 2023.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1395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Recent Use Case #2: Personalized Customer Service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54407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518666"/>
            <a:ext cx="3421499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Bank: Bank of America (Erica)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530906" y="643461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Virtual assistant offers personalized financial advice via text and voice.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407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51866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Scale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5973008" y="6044684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Handled 1.5 billion interactions, saved clients over $2 billion.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407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51866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0415111" y="604468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10% increase in customer satisfaction, 15% call volume reduction.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3818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Recent Use Case #3: Streamlined Loan Processing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6280190" y="37028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80711"/>
            <a:ext cx="289941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Bank: JP Morgan Chase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017306" y="4696658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automates loan review, speeding processing and boosting accuracy.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7028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80711"/>
            <a:ext cx="289941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Outcomes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0937319" y="4306729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Processing time cut by 30%, small business approvals rise 15%.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2389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631686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Result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7017306" y="684287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Loan volume up 20%, operational savings of $5M achieved.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9026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Takeaways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1898809"/>
            <a:ext cx="170021" cy="888921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1898809"/>
            <a:ext cx="347531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ML Transforms Banking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303973" y="2424827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Improves operations with automation and AI insights.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014543"/>
            <a:ext cx="170021" cy="1251823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01454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NLP Solutions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644134" y="3540562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customer understanding and compliance capabilities.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493181"/>
            <a:ext cx="170021" cy="1251823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49318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Proven Impact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984415" y="5019199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Recent cases show fraud reduction and improved customer service.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971818"/>
            <a:ext cx="170021" cy="1251823"/>
          </a:xfrm>
          <a:prstGeom prst="roundRect">
            <a:avLst>
              <a:gd name="adj" fmla="val 5603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97181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Focus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2324695" y="6497836"/>
            <a:ext cx="602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Adopt AI for efficiency, personalization, and risk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91947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Q&amp;A and Discussion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3117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Any questions? Let's explore how ML can transform your banking processes.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2025-05-18T13:30:32Z</dcterms:created>
  <dcterms:modified xsi:type="dcterms:W3CDTF">2025-05-18T13:30:32Z</dcterms:modified>
</cp:coreProperties>
</file>